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71" r:id="rId9"/>
    <p:sldId id="273" r:id="rId10"/>
    <p:sldId id="272" r:id="rId11"/>
    <p:sldId id="264" r:id="rId12"/>
    <p:sldId id="265" r:id="rId13"/>
    <p:sldId id="261" r:id="rId14"/>
    <p:sldId id="266" r:id="rId15"/>
    <p:sldId id="267" r:id="rId16"/>
    <p:sldId id="274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414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4239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007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120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721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304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587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98761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4573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2985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1570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54BE-83A4-4E89-8158-22EF6882969E}" type="datetimeFigureOut">
              <a:rPr lang="bg-BG" smtClean="0"/>
              <a:t>7.8.2026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B74F7-65C4-4AE5-9E44-238586A0933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085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36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60"/>
            <a:ext cx="12192000" cy="683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92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6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80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41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8392" cy="689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60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76499" cy="690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28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566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98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1343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60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818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386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87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97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0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7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58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Широк екран</PresentationFormat>
  <Paragraphs>0</Paragraphs>
  <Slides>19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mig_01</dc:creator>
  <cp:lastModifiedBy>mig_01</cp:lastModifiedBy>
  <cp:revision>23</cp:revision>
  <dcterms:created xsi:type="dcterms:W3CDTF">2026-08-07T09:13:30Z</dcterms:created>
  <dcterms:modified xsi:type="dcterms:W3CDTF">2026-08-07T09:26:34Z</dcterms:modified>
</cp:coreProperties>
</file>